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59" r:id="rId3"/>
    <p:sldId id="260" r:id="rId4"/>
    <p:sldId id="261" r:id="rId5"/>
    <p:sldId id="262" r:id="rId6"/>
    <p:sldId id="264" r:id="rId7"/>
    <p:sldId id="263" r:id="rId8"/>
    <p:sldId id="265" r:id="rId9"/>
    <p:sldId id="266" r:id="rId10"/>
    <p:sldId id="267" r:id="rId11"/>
    <p:sldId id="268" r:id="rId12"/>
    <p:sldId id="269" r:id="rId13"/>
    <p:sldId id="273" r:id="rId14"/>
    <p:sldId id="270" r:id="rId15"/>
    <p:sldId id="271" r:id="rId16"/>
    <p:sldId id="275" r:id="rId17"/>
    <p:sldId id="272" r:id="rId18"/>
    <p:sldId id="277" r:id="rId19"/>
    <p:sldId id="274" r:id="rId20"/>
    <p:sldId id="27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5C031D-9590-0342-C705-DDC5E2F3E153}" v="1" dt="2025-12-23T08:46:10.692"/>
    <p1510:client id="{31EA4305-7CBC-EFA8-C986-69E1ADAA28EB}" v="1" dt="2025-12-23T08:42:01.796"/>
    <p1510:client id="{D7E5E485-4DD2-453D-93C5-2432446EECEC}" v="78" dt="2025-12-24T07:47:02.6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41" autoAdjust="0"/>
    <p:restoredTop sz="84956" autoAdjust="0"/>
  </p:normalViewPr>
  <p:slideViewPr>
    <p:cSldViewPr snapToGrid="0">
      <p:cViewPr varScale="1">
        <p:scale>
          <a:sx n="88" d="100"/>
          <a:sy n="88" d="100"/>
        </p:scale>
        <p:origin x="1188" y="225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6C954-315A-41C8-BFD6-FB5E38A738CC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E4D2B9-22D0-4697-A2AC-ADDDB6C2B3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3565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4D2B9-22D0-4697-A2AC-ADDDB6C2B366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254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A7BF6-C959-483A-ADB1-8D4557DD67D6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181E-DF21-44C4-BDFD-F0C05C3270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5933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A7BF6-C959-483A-ADB1-8D4557DD67D6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181E-DF21-44C4-BDFD-F0C05C3270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393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A7BF6-C959-483A-ADB1-8D4557DD67D6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181E-DF21-44C4-BDFD-F0C05C3270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5855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A7BF6-C959-483A-ADB1-8D4557DD67D6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181E-DF21-44C4-BDFD-F0C05C3270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2576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A7BF6-C959-483A-ADB1-8D4557DD67D6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181E-DF21-44C4-BDFD-F0C05C3270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2664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A7BF6-C959-483A-ADB1-8D4557DD67D6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181E-DF21-44C4-BDFD-F0C05C3270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9490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A7BF6-C959-483A-ADB1-8D4557DD67D6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181E-DF21-44C4-BDFD-F0C05C3270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1942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A7BF6-C959-483A-ADB1-8D4557DD67D6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181E-DF21-44C4-BDFD-F0C05C3270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6745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A7BF6-C959-483A-ADB1-8D4557DD67D6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181E-DF21-44C4-BDFD-F0C05C3270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260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A7BF6-C959-483A-ADB1-8D4557DD67D6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181E-DF21-44C4-BDFD-F0C05C3270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7998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A7BF6-C959-483A-ADB1-8D4557DD67D6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181E-DF21-44C4-BDFD-F0C05C3270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9848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A7BF6-C959-483A-ADB1-8D4557DD67D6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7181E-DF21-44C4-BDFD-F0C05C3270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0573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24AFC5-2C0B-2BED-3E3E-ECA03D0BC3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8171" y="-2387600"/>
            <a:ext cx="9144000" cy="2387600"/>
          </a:xfrm>
        </p:spPr>
        <p:txBody>
          <a:bodyPr/>
          <a:lstStyle/>
          <a:p>
            <a:r>
              <a:rPr lang="fr-FR"/>
              <a:t>BOUTIQUE </a:t>
            </a:r>
            <a:br>
              <a:rPr lang="fr-FR"/>
            </a:br>
            <a:r>
              <a:rPr lang="fr-FR"/>
              <a:t>LA BOULE CARBONNAISE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348797E-82EC-F3AD-8943-449E292E38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7741920"/>
            <a:ext cx="9144000" cy="1254034"/>
          </a:xfrm>
        </p:spPr>
        <p:txBody>
          <a:bodyPr>
            <a:normAutofit lnSpcReduction="10000"/>
          </a:bodyPr>
          <a:lstStyle/>
          <a:p>
            <a:endParaRPr lang="fr-FR"/>
          </a:p>
          <a:p>
            <a:r>
              <a:rPr lang="fr-FR"/>
              <a:t>Pour toutes personnes intéressées par  un nos articles</a:t>
            </a:r>
          </a:p>
          <a:p>
            <a:r>
              <a:rPr lang="fr-FR"/>
              <a:t>Site internet </a:t>
            </a:r>
            <a:r>
              <a:rPr lang="fr-FR" err="1"/>
              <a:t>cbdb,laboulecarbonnaise,com</a:t>
            </a:r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2A0B405-8F21-53E6-5196-79EC1E551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24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 advTm="5000">
        <p159:morph option="byObject"/>
      </p:transition>
    </mc:Choice>
    <mc:Fallback xmlns="">
      <p:transition spd="slow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422569-1106-641A-0A1B-E93B13BC7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>
                <a:solidFill>
                  <a:srgbClr val="FF0000"/>
                </a:solidFill>
                <a:highlight>
                  <a:srgbClr val="FFFF00"/>
                </a:highlight>
              </a:rPr>
              <a:t>Souvenir 90 ans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D1D1E39E-41F5-2DCB-1E1C-033AFB107F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9931" y="1825625"/>
            <a:ext cx="3272137" cy="4351338"/>
          </a:xfrm>
          <a:prstGeom prst="rect">
            <a:avLst/>
          </a:prstGeom>
        </p:spPr>
      </p:pic>
      <p:sp>
        <p:nvSpPr>
          <p:cNvPr id="6" name="Explosion : 14 points 5">
            <a:extLst>
              <a:ext uri="{FF2B5EF4-FFF2-40B4-BE49-F238E27FC236}">
                <a16:creationId xmlns:a16="http://schemas.microsoft.com/office/drawing/2014/main" id="{A4881F52-F7C5-A3E2-1ABC-0488488CA00E}"/>
              </a:ext>
            </a:extLst>
          </p:cNvPr>
          <p:cNvSpPr/>
          <p:nvPr/>
        </p:nvSpPr>
        <p:spPr>
          <a:xfrm>
            <a:off x="8779212" y="2354094"/>
            <a:ext cx="2276273" cy="1692612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5€</a:t>
            </a:r>
          </a:p>
        </p:txBody>
      </p:sp>
    </p:spTree>
    <p:extLst>
      <p:ext uri="{BB962C8B-B14F-4D97-AF65-F5344CB8AC3E}">
        <p14:creationId xmlns:p14="http://schemas.microsoft.com/office/powerpoint/2010/main" val="1172011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520753-B725-F5CA-573B-440F006A4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>
                <a:solidFill>
                  <a:srgbClr val="FF0000"/>
                </a:solidFill>
                <a:highlight>
                  <a:srgbClr val="FFFF00"/>
                </a:highlight>
              </a:rPr>
              <a:t>Cartons de 6 bouteilles millésime 90 ans</a:t>
            </a:r>
          </a:p>
        </p:txBody>
      </p:sp>
      <p:pic>
        <p:nvPicPr>
          <p:cNvPr id="7" name="Espace réservé du contenu 6" descr="Une image contenant bouteille, alcool, Bouteille en verre, boisson&#10;&#10;Le contenu généré par l’IA peut être incorrect.">
            <a:extLst>
              <a:ext uri="{FF2B5EF4-FFF2-40B4-BE49-F238E27FC236}">
                <a16:creationId xmlns:a16="http://schemas.microsoft.com/office/drawing/2014/main" id="{1532AE9B-09F5-23E5-B260-7464BF8D0E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64756" y="1939131"/>
            <a:ext cx="5159054" cy="4351338"/>
          </a:xfrm>
        </p:spPr>
      </p:pic>
      <p:sp>
        <p:nvSpPr>
          <p:cNvPr id="3" name="Explosion : 14 points 2">
            <a:extLst>
              <a:ext uri="{FF2B5EF4-FFF2-40B4-BE49-F238E27FC236}">
                <a16:creationId xmlns:a16="http://schemas.microsoft.com/office/drawing/2014/main" id="{7B8D8CFC-311B-939C-04F3-E856F275C53A}"/>
              </a:ext>
            </a:extLst>
          </p:cNvPr>
          <p:cNvSpPr/>
          <p:nvPr/>
        </p:nvSpPr>
        <p:spPr>
          <a:xfrm>
            <a:off x="554478" y="2222770"/>
            <a:ext cx="3107986" cy="1892030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30€</a:t>
            </a:r>
          </a:p>
          <a:p>
            <a:pPr algn="ctr"/>
            <a:r>
              <a:rPr lang="fr-FR"/>
              <a:t>Le carton de 6</a:t>
            </a:r>
          </a:p>
        </p:txBody>
      </p:sp>
    </p:spTree>
    <p:extLst>
      <p:ext uri="{BB962C8B-B14F-4D97-AF65-F5344CB8AC3E}">
        <p14:creationId xmlns:p14="http://schemas.microsoft.com/office/powerpoint/2010/main" val="1461095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C8CE0B-2290-3163-D12F-BEAFB13D3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>
                <a:solidFill>
                  <a:srgbClr val="FF0000"/>
                </a:solidFill>
                <a:highlight>
                  <a:srgbClr val="FFFF00"/>
                </a:highlight>
              </a:rPr>
              <a:t>Stylo Boule Carbonnaise</a:t>
            </a:r>
          </a:p>
        </p:txBody>
      </p:sp>
      <p:pic>
        <p:nvPicPr>
          <p:cNvPr id="5" name="Espace réservé du contenu 4" descr="Une image contenant outil d’écriture, fournitures de bureau, stylos et plumes, Article de bureau&#10;&#10;Le contenu généré par l’IA peut être incorrect.">
            <a:extLst>
              <a:ext uri="{FF2B5EF4-FFF2-40B4-BE49-F238E27FC236}">
                <a16:creationId xmlns:a16="http://schemas.microsoft.com/office/drawing/2014/main" id="{7E9A9343-607E-51D7-F8DF-DE9313B490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056" y="1825625"/>
            <a:ext cx="6527887" cy="4351338"/>
          </a:xfrm>
        </p:spPr>
      </p:pic>
      <p:sp>
        <p:nvSpPr>
          <p:cNvPr id="3" name="Explosion : 14 points 2">
            <a:extLst>
              <a:ext uri="{FF2B5EF4-FFF2-40B4-BE49-F238E27FC236}">
                <a16:creationId xmlns:a16="http://schemas.microsoft.com/office/drawing/2014/main" id="{F9841C5B-E9B2-EC86-E708-E499084006CB}"/>
              </a:ext>
            </a:extLst>
          </p:cNvPr>
          <p:cNvSpPr/>
          <p:nvPr/>
        </p:nvSpPr>
        <p:spPr>
          <a:xfrm>
            <a:off x="413426" y="2660515"/>
            <a:ext cx="1619655" cy="1060315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1€</a:t>
            </a:r>
          </a:p>
        </p:txBody>
      </p:sp>
    </p:spTree>
    <p:extLst>
      <p:ext uri="{BB962C8B-B14F-4D97-AF65-F5344CB8AC3E}">
        <p14:creationId xmlns:p14="http://schemas.microsoft.com/office/powerpoint/2010/main" val="1377710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D6BF80-5FD4-64E8-CD31-C6B197B1A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>
                <a:solidFill>
                  <a:srgbClr val="FF0000"/>
                </a:solidFill>
                <a:highlight>
                  <a:srgbClr val="FFFF00"/>
                </a:highlight>
              </a:rPr>
              <a:t>Short boule carbonnaise</a:t>
            </a:r>
          </a:p>
        </p:txBody>
      </p:sp>
      <p:pic>
        <p:nvPicPr>
          <p:cNvPr id="5" name="Espace réservé du contenu 4" descr="Une image contenant habits, Shorts, pantalon, sous-vêtements&#10;&#10;Le contenu généré par l’IA peut être incorrect.">
            <a:extLst>
              <a:ext uri="{FF2B5EF4-FFF2-40B4-BE49-F238E27FC236}">
                <a16:creationId xmlns:a16="http://schemas.microsoft.com/office/drawing/2014/main" id="{F3DD5D96-6B0E-574A-56C3-CC1B5D92AA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056" y="1825625"/>
            <a:ext cx="6527887" cy="4351338"/>
          </a:xfrm>
        </p:spPr>
      </p:pic>
      <p:sp>
        <p:nvSpPr>
          <p:cNvPr id="3" name="Explosion : 14 points 2">
            <a:extLst>
              <a:ext uri="{FF2B5EF4-FFF2-40B4-BE49-F238E27FC236}">
                <a16:creationId xmlns:a16="http://schemas.microsoft.com/office/drawing/2014/main" id="{7797E630-68B1-6DCE-9DCC-8D7CEE2366BA}"/>
              </a:ext>
            </a:extLst>
          </p:cNvPr>
          <p:cNvSpPr/>
          <p:nvPr/>
        </p:nvSpPr>
        <p:spPr>
          <a:xfrm>
            <a:off x="535021" y="3142033"/>
            <a:ext cx="1473741" cy="1230549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20€</a:t>
            </a:r>
          </a:p>
        </p:txBody>
      </p:sp>
    </p:spTree>
    <p:extLst>
      <p:ext uri="{BB962C8B-B14F-4D97-AF65-F5344CB8AC3E}">
        <p14:creationId xmlns:p14="http://schemas.microsoft.com/office/powerpoint/2010/main" val="2100662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7E2F25-7B2B-A267-31BA-0AF847583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11427"/>
          </a:xfrm>
        </p:spPr>
        <p:txBody>
          <a:bodyPr/>
          <a:lstStyle/>
          <a:p>
            <a:pPr algn="ctr"/>
            <a:r>
              <a:rPr lang="fr-FR">
                <a:solidFill>
                  <a:srgbClr val="FF0000"/>
                </a:solidFill>
                <a:highlight>
                  <a:srgbClr val="FFFF00"/>
                </a:highlight>
              </a:rPr>
              <a:t>Gourde thermo boules</a:t>
            </a:r>
          </a:p>
        </p:txBody>
      </p:sp>
      <p:pic>
        <p:nvPicPr>
          <p:cNvPr id="5" name="Espace réservé du contenu 4" descr="Une image contenant texte, mur, boisson, Bouteille en verre&#10;&#10;Le contenu généré par l’IA peut être incorrect.">
            <a:extLst>
              <a:ext uri="{FF2B5EF4-FFF2-40B4-BE49-F238E27FC236}">
                <a16:creationId xmlns:a16="http://schemas.microsoft.com/office/drawing/2014/main" id="{FE3462DD-EDF9-C0A8-7E8B-D286EF7F2A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28381" y="1658293"/>
            <a:ext cx="4661969" cy="4351338"/>
          </a:xfrm>
        </p:spPr>
      </p:pic>
      <p:sp>
        <p:nvSpPr>
          <p:cNvPr id="3" name="Explosion : 14 points 2">
            <a:extLst>
              <a:ext uri="{FF2B5EF4-FFF2-40B4-BE49-F238E27FC236}">
                <a16:creationId xmlns:a16="http://schemas.microsoft.com/office/drawing/2014/main" id="{2B6DA630-4BB4-0484-E399-EF8A5FE3AE30}"/>
              </a:ext>
            </a:extLst>
          </p:cNvPr>
          <p:cNvSpPr/>
          <p:nvPr/>
        </p:nvSpPr>
        <p:spPr>
          <a:xfrm>
            <a:off x="1284051" y="2835613"/>
            <a:ext cx="2217905" cy="1376464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12€</a:t>
            </a:r>
          </a:p>
        </p:txBody>
      </p:sp>
    </p:spTree>
    <p:extLst>
      <p:ext uri="{BB962C8B-B14F-4D97-AF65-F5344CB8AC3E}">
        <p14:creationId xmlns:p14="http://schemas.microsoft.com/office/powerpoint/2010/main" val="1102530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217B79-5AEA-28FE-540C-797C7C474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>
                <a:solidFill>
                  <a:srgbClr val="FF0000"/>
                </a:solidFill>
                <a:highlight>
                  <a:srgbClr val="FFFF00"/>
                </a:highlight>
              </a:rPr>
              <a:t>Parapluie pliant</a:t>
            </a:r>
          </a:p>
        </p:txBody>
      </p:sp>
      <p:pic>
        <p:nvPicPr>
          <p:cNvPr id="5" name="Espace réservé du contenu 4" descr="Une image contenant pistolet paralysant&#10;&#10;Le contenu généré par l’IA peut être incorrect.">
            <a:extLst>
              <a:ext uri="{FF2B5EF4-FFF2-40B4-BE49-F238E27FC236}">
                <a16:creationId xmlns:a16="http://schemas.microsoft.com/office/drawing/2014/main" id="{FA9D511C-5824-AE55-3332-856843565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518" y="2560320"/>
            <a:ext cx="6880963" cy="1925963"/>
          </a:xfrm>
        </p:spPr>
      </p:pic>
      <p:sp>
        <p:nvSpPr>
          <p:cNvPr id="8" name="Explosion : 14 points 7">
            <a:extLst>
              <a:ext uri="{FF2B5EF4-FFF2-40B4-BE49-F238E27FC236}">
                <a16:creationId xmlns:a16="http://schemas.microsoft.com/office/drawing/2014/main" id="{7C9BF2F9-67C0-A526-C2E4-935478B2005F}"/>
              </a:ext>
            </a:extLst>
          </p:cNvPr>
          <p:cNvSpPr/>
          <p:nvPr/>
        </p:nvSpPr>
        <p:spPr>
          <a:xfrm>
            <a:off x="4640094" y="5116749"/>
            <a:ext cx="2370306" cy="1425102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20€</a:t>
            </a:r>
          </a:p>
        </p:txBody>
      </p:sp>
    </p:spTree>
    <p:extLst>
      <p:ext uri="{BB962C8B-B14F-4D97-AF65-F5344CB8AC3E}">
        <p14:creationId xmlns:p14="http://schemas.microsoft.com/office/powerpoint/2010/main" val="3716868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anse, Graphique, Police, graphisme&#10;&#10;Le contenu généré par l’IA peut être incorrect.">
            <a:extLst>
              <a:ext uri="{FF2B5EF4-FFF2-40B4-BE49-F238E27FC236}">
                <a16:creationId xmlns:a16="http://schemas.microsoft.com/office/drawing/2014/main" id="{EC6A0F47-3832-C0B9-A46E-B1D27BC24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954" y="3497336"/>
            <a:ext cx="721189" cy="701156"/>
          </a:xfrm>
          <a:prstGeom prst="rect">
            <a:avLst/>
          </a:prstGeom>
        </p:spPr>
      </p:pic>
      <p:pic>
        <p:nvPicPr>
          <p:cNvPr id="7" name="Image 6" descr="Une image contenant parapluie, accessoire, bleu&#10;&#10;Le contenu généré par l’IA peut être incorrect.">
            <a:extLst>
              <a:ext uri="{FF2B5EF4-FFF2-40B4-BE49-F238E27FC236}">
                <a16:creationId xmlns:a16="http://schemas.microsoft.com/office/drawing/2014/main" id="{3482B64A-EEF0-FDAC-290B-DE6B9A3E3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525" y="1150472"/>
            <a:ext cx="4071256" cy="3421527"/>
          </a:xfrm>
          <a:prstGeom prst="rect">
            <a:avLst/>
          </a:prstGeom>
        </p:spPr>
      </p:pic>
      <p:pic>
        <p:nvPicPr>
          <p:cNvPr id="9" name="Image 8" descr="Une image contenant texte, Dans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C8B63E4A-6749-355B-F3EF-C206A73C07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954" y="3427367"/>
            <a:ext cx="721189" cy="584020"/>
          </a:xfrm>
          <a:prstGeom prst="rect">
            <a:avLst/>
          </a:prstGeom>
        </p:spPr>
      </p:pic>
      <p:pic>
        <p:nvPicPr>
          <p:cNvPr id="11" name="Image 10" descr="Une image contenant texte, Dans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5E353A07-FF65-AE0F-D420-063EEDC43B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45682" y="2071007"/>
            <a:ext cx="462644" cy="522513"/>
          </a:xfrm>
          <a:prstGeom prst="rect">
            <a:avLst/>
          </a:prstGeom>
        </p:spPr>
      </p:pic>
      <p:pic>
        <p:nvPicPr>
          <p:cNvPr id="13" name="Image 12" descr="Une image contenant texte, Dans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FDF4ABF1-D595-205E-9ABC-692B92795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29392" y="2016324"/>
            <a:ext cx="637079" cy="631879"/>
          </a:xfrm>
          <a:prstGeom prst="rect">
            <a:avLst/>
          </a:prstGeom>
        </p:spPr>
      </p:pic>
      <p:pic>
        <p:nvPicPr>
          <p:cNvPr id="15" name="Image 14" descr="Une image contenant texte, Dans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228D6556-85A6-351D-ED4F-B183780C01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13606" y="1270569"/>
            <a:ext cx="409663" cy="29697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29713F1-D941-90F6-836E-2EFFFFC89E22}"/>
              </a:ext>
            </a:extLst>
          </p:cNvPr>
          <p:cNvSpPr txBox="1"/>
          <p:nvPr/>
        </p:nvSpPr>
        <p:spPr>
          <a:xfrm>
            <a:off x="4212771" y="5707528"/>
            <a:ext cx="3358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ighlight>
                  <a:srgbClr val="FFFF00"/>
                </a:highlight>
              </a:rPr>
              <a:t>PARAPLUIE STYLE GOL 1180MM</a:t>
            </a:r>
          </a:p>
        </p:txBody>
      </p:sp>
      <p:sp>
        <p:nvSpPr>
          <p:cNvPr id="4" name="Explosion : 14 points 3">
            <a:extLst>
              <a:ext uri="{FF2B5EF4-FFF2-40B4-BE49-F238E27FC236}">
                <a16:creationId xmlns:a16="http://schemas.microsoft.com/office/drawing/2014/main" id="{554A8993-444E-B11E-A949-020B2306D0DA}"/>
              </a:ext>
            </a:extLst>
          </p:cNvPr>
          <p:cNvSpPr/>
          <p:nvPr/>
        </p:nvSpPr>
        <p:spPr>
          <a:xfrm>
            <a:off x="8692243" y="2503714"/>
            <a:ext cx="2242457" cy="1513115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35€</a:t>
            </a:r>
          </a:p>
        </p:txBody>
      </p:sp>
    </p:spTree>
    <p:extLst>
      <p:ext uri="{BB962C8B-B14F-4D97-AF65-F5344CB8AC3E}">
        <p14:creationId xmlns:p14="http://schemas.microsoft.com/office/powerpoint/2010/main" val="1243986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B95708F-C053-2E00-3CD0-BAFF89D40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-48638"/>
            <a:ext cx="6858000" cy="6858000"/>
          </a:xfrm>
          <a:prstGeom prst="rect">
            <a:avLst/>
          </a:prstGeom>
        </p:spPr>
      </p:pic>
      <p:sp>
        <p:nvSpPr>
          <p:cNvPr id="7" name="Explosion : 14 points 6">
            <a:extLst>
              <a:ext uri="{FF2B5EF4-FFF2-40B4-BE49-F238E27FC236}">
                <a16:creationId xmlns:a16="http://schemas.microsoft.com/office/drawing/2014/main" id="{18C7C369-FBE6-6F91-A2B2-7CCAAEB0883F}"/>
              </a:ext>
            </a:extLst>
          </p:cNvPr>
          <p:cNvSpPr/>
          <p:nvPr/>
        </p:nvSpPr>
        <p:spPr>
          <a:xfrm>
            <a:off x="729574" y="2407595"/>
            <a:ext cx="1536971" cy="1274323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35€</a:t>
            </a:r>
          </a:p>
        </p:txBody>
      </p:sp>
    </p:spTree>
    <p:extLst>
      <p:ext uri="{BB962C8B-B14F-4D97-AF65-F5344CB8AC3E}">
        <p14:creationId xmlns:p14="http://schemas.microsoft.com/office/powerpoint/2010/main" val="2145427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haut, sweat-shirt, manche&#10;&#10;Le contenu généré par l’IA peut être incorrect.">
            <a:extLst>
              <a:ext uri="{FF2B5EF4-FFF2-40B4-BE49-F238E27FC236}">
                <a16:creationId xmlns:a16="http://schemas.microsoft.com/office/drawing/2014/main" id="{38D4FD7B-BDC4-CD2B-F72D-404D15CEC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315" y="419078"/>
            <a:ext cx="6029369" cy="6019844"/>
          </a:xfrm>
          <a:prstGeom prst="rect">
            <a:avLst/>
          </a:prstGeom>
        </p:spPr>
      </p:pic>
      <p:sp>
        <p:nvSpPr>
          <p:cNvPr id="4" name="Explosion : 14 points 3">
            <a:extLst>
              <a:ext uri="{FF2B5EF4-FFF2-40B4-BE49-F238E27FC236}">
                <a16:creationId xmlns:a16="http://schemas.microsoft.com/office/drawing/2014/main" id="{03CB017D-092E-C065-4F04-31B04EA20BDC}"/>
              </a:ext>
            </a:extLst>
          </p:cNvPr>
          <p:cNvSpPr/>
          <p:nvPr/>
        </p:nvSpPr>
        <p:spPr>
          <a:xfrm>
            <a:off x="539885" y="2213043"/>
            <a:ext cx="1882302" cy="1483468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45€</a:t>
            </a:r>
          </a:p>
        </p:txBody>
      </p:sp>
    </p:spTree>
    <p:extLst>
      <p:ext uri="{BB962C8B-B14F-4D97-AF65-F5344CB8AC3E}">
        <p14:creationId xmlns:p14="http://schemas.microsoft.com/office/powerpoint/2010/main" val="2727565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4388CE-9CAA-5481-036E-71038BBDC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6888"/>
            <a:ext cx="10515600" cy="3978613"/>
          </a:xfrm>
        </p:spPr>
        <p:txBody>
          <a:bodyPr/>
          <a:lstStyle/>
          <a:p>
            <a:r>
              <a:rPr lang="fr-FR"/>
              <a:t> Les prix sont TTC avec flocages compris</a:t>
            </a:r>
            <a:br>
              <a:rPr lang="fr-FR"/>
            </a:br>
            <a:r>
              <a:rPr lang="fr-FR"/>
              <a:t> dans la mesure des stocks disponibles.</a:t>
            </a:r>
            <a:br>
              <a:rPr lang="fr-FR"/>
            </a:br>
            <a:r>
              <a:rPr lang="fr-FR"/>
              <a:t>Si certains ne souhaitent aucunes publicités</a:t>
            </a:r>
            <a:br>
              <a:rPr lang="fr-FR"/>
            </a:br>
            <a:r>
              <a:rPr lang="fr-FR"/>
              <a:t>mais uniquement le logo du club(celui-ci étant obligatoire un devis sera édité</a:t>
            </a:r>
          </a:p>
        </p:txBody>
      </p:sp>
    </p:spTree>
    <p:extLst>
      <p:ext uri="{BB962C8B-B14F-4D97-AF65-F5344CB8AC3E}">
        <p14:creationId xmlns:p14="http://schemas.microsoft.com/office/powerpoint/2010/main" val="3984745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18B680-4E26-B791-D552-5E6BB5F84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1999" cy="6858000"/>
          </a:xfrm>
          <a:solidFill>
            <a:srgbClr val="FFFF00"/>
          </a:solidFill>
          <a:ln>
            <a:solidFill>
              <a:srgbClr val="FF0000"/>
            </a:solidFill>
          </a:ln>
        </p:spPr>
        <p:txBody>
          <a:bodyPr/>
          <a:lstStyle/>
          <a:p>
            <a:pPr algn="ctr">
              <a:lnSpc>
                <a:spcPct val="300000"/>
              </a:lnSpc>
            </a:pPr>
            <a:r>
              <a:rPr lang="fr-FR">
                <a:solidFill>
                  <a:srgbClr val="FF0000"/>
                </a:solidFill>
              </a:rPr>
              <a:t>     FETE SES 90 ANS AVEC L’OUVERTURE</a:t>
            </a:r>
            <a:br>
              <a:rPr lang="fr-FR">
                <a:solidFill>
                  <a:srgbClr val="FF0000"/>
                </a:solidFill>
              </a:rPr>
            </a:br>
            <a:r>
              <a:rPr lang="fr-FR">
                <a:solidFill>
                  <a:srgbClr val="FF0000"/>
                </a:solidFill>
              </a:rPr>
              <a:t>                           DE SA BOUTIQUE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5B463A-835B-17E9-37A4-168E225AF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-170233"/>
            <a:ext cx="10903085" cy="2110902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3472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094A0D-D77C-7083-EDDC-13625C00C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8B00C1-135E-32E8-1076-1C8ED776FC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0840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exte, Graphique, graphisme, Police&#10;&#10;Le contenu généré par l’IA peut être incorrect.">
            <a:extLst>
              <a:ext uri="{FF2B5EF4-FFF2-40B4-BE49-F238E27FC236}">
                <a16:creationId xmlns:a16="http://schemas.microsoft.com/office/drawing/2014/main" id="{03E0E263-6772-9AF1-5706-A06C62267C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967" y="718770"/>
            <a:ext cx="2381250" cy="2571750"/>
          </a:xfrm>
        </p:spPr>
      </p:pic>
      <p:pic>
        <p:nvPicPr>
          <p:cNvPr id="7" name="Image 6" descr="Une image contenant Police, logo, blanc, Graphique&#10;&#10;Le contenu généré par l’IA peut être incorrect.">
            <a:extLst>
              <a:ext uri="{FF2B5EF4-FFF2-40B4-BE49-F238E27FC236}">
                <a16:creationId xmlns:a16="http://schemas.microsoft.com/office/drawing/2014/main" id="{4B76CDF5-8422-6A72-B388-EE827A89B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22" y="614729"/>
            <a:ext cx="2867024" cy="2533650"/>
          </a:xfrm>
          <a:prstGeom prst="rect">
            <a:avLst/>
          </a:prstGeom>
        </p:spPr>
      </p:pic>
      <p:pic>
        <p:nvPicPr>
          <p:cNvPr id="9" name="Image 8" descr="Une image contenant Police, logo, texte, Graphique&#10;&#10;Le contenu généré par l’IA peut être incorrect.">
            <a:extLst>
              <a:ext uri="{FF2B5EF4-FFF2-40B4-BE49-F238E27FC236}">
                <a16:creationId xmlns:a16="http://schemas.microsoft.com/office/drawing/2014/main" id="{CBCC7CEF-DF5B-FC63-889B-56A5B88D29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39" y="4118708"/>
            <a:ext cx="3641116" cy="2124563"/>
          </a:xfrm>
          <a:prstGeom prst="rect">
            <a:avLst/>
          </a:prstGeom>
        </p:spPr>
      </p:pic>
      <p:pic>
        <p:nvPicPr>
          <p:cNvPr id="11" name="Image 10" descr="Une image contenant texte, graphisme, Graphique, Police&#10;&#10;Le contenu généré par l’IA peut être incorrect.">
            <a:extLst>
              <a:ext uri="{FF2B5EF4-FFF2-40B4-BE49-F238E27FC236}">
                <a16:creationId xmlns:a16="http://schemas.microsoft.com/office/drawing/2014/main" id="{DA7DDB14-B62C-1189-97AE-6E762D623F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1937"/>
            <a:ext cx="4162060" cy="1961663"/>
          </a:xfrm>
          <a:prstGeom prst="rect">
            <a:avLst/>
          </a:prstGeom>
        </p:spPr>
      </p:pic>
      <p:pic>
        <p:nvPicPr>
          <p:cNvPr id="15" name="Image 14" descr="Une image contenant texte, Police, affiche, jaune&#10;&#10;Le contenu généré par l’IA peut être incorrect.">
            <a:extLst>
              <a:ext uri="{FF2B5EF4-FFF2-40B4-BE49-F238E27FC236}">
                <a16:creationId xmlns:a16="http://schemas.microsoft.com/office/drawing/2014/main" id="{492FEEE4-FFE1-38A8-977A-1BA4A5C15C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39" y="3678601"/>
            <a:ext cx="3351639" cy="2721219"/>
          </a:xfrm>
          <a:prstGeom prst="rect">
            <a:avLst/>
          </a:prstGeom>
        </p:spPr>
      </p:pic>
      <p:pic>
        <p:nvPicPr>
          <p:cNvPr id="3" name="Image 2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1A02FF07-99C8-8CB6-B143-BD396DFFDE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584" y="3985847"/>
            <a:ext cx="3415323" cy="232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817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logo, cercle, Police&#10;&#10;Le contenu généré par l’IA peut être incorrect.">
            <a:extLst>
              <a:ext uri="{FF2B5EF4-FFF2-40B4-BE49-F238E27FC236}">
                <a16:creationId xmlns:a16="http://schemas.microsoft.com/office/drawing/2014/main" id="{7AEDC2D9-96C3-F55D-0D90-370A55EC1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371" y="273538"/>
            <a:ext cx="1876425" cy="2200275"/>
          </a:xfrm>
          <a:prstGeom prst="rect">
            <a:avLst/>
          </a:prstGeom>
        </p:spPr>
      </p:pic>
      <p:pic>
        <p:nvPicPr>
          <p:cNvPr id="5" name="Image 4" descr="Une image contenant texte, Graphique, Police, graphisme&#10;&#10;Le contenu généré par l’IA peut être incorrect.">
            <a:extLst>
              <a:ext uri="{FF2B5EF4-FFF2-40B4-BE49-F238E27FC236}">
                <a16:creationId xmlns:a16="http://schemas.microsoft.com/office/drawing/2014/main" id="{AA25FEF3-A31B-3206-4FD3-D4ABC402B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0" y="-86520"/>
            <a:ext cx="2247900" cy="2541587"/>
          </a:xfrm>
          <a:prstGeom prst="rect">
            <a:avLst/>
          </a:prstGeom>
        </p:spPr>
      </p:pic>
      <p:pic>
        <p:nvPicPr>
          <p:cNvPr id="9" name="Image 8" descr="Une image contenant logo, Graphique, rouge, Police&#10;&#10;Le contenu généré par l’IA peut être incorrect.">
            <a:extLst>
              <a:ext uri="{FF2B5EF4-FFF2-40B4-BE49-F238E27FC236}">
                <a16:creationId xmlns:a16="http://schemas.microsoft.com/office/drawing/2014/main" id="{8515DDA8-83D5-47F5-1D1F-C1A8F8EE5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951" y="103385"/>
            <a:ext cx="2540579" cy="2540579"/>
          </a:xfrm>
          <a:prstGeom prst="rect">
            <a:avLst/>
          </a:prstGeom>
        </p:spPr>
      </p:pic>
      <p:pic>
        <p:nvPicPr>
          <p:cNvPr id="11" name="Image 10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A0C91B5A-5201-8894-70B5-CA6FD43CF2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754" y="123825"/>
            <a:ext cx="1819275" cy="847725"/>
          </a:xfrm>
          <a:prstGeom prst="rect">
            <a:avLst/>
          </a:prstGeom>
        </p:spPr>
      </p:pic>
      <p:pic>
        <p:nvPicPr>
          <p:cNvPr id="15" name="Image 14" descr="Une image contenant texte, verres, lunettes, Police&#10;&#10;Le contenu généré par l’IA peut être incorrect.">
            <a:extLst>
              <a:ext uri="{FF2B5EF4-FFF2-40B4-BE49-F238E27FC236}">
                <a16:creationId xmlns:a16="http://schemas.microsoft.com/office/drawing/2014/main" id="{4E0EDE58-35A3-E2FC-CFB0-A504EFDE46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32" y="2854202"/>
            <a:ext cx="5714076" cy="3269152"/>
          </a:xfrm>
          <a:prstGeom prst="rect">
            <a:avLst/>
          </a:prstGeom>
        </p:spPr>
      </p:pic>
      <p:pic>
        <p:nvPicPr>
          <p:cNvPr id="17" name="Image 16" descr="Une image contenant text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F0C74573-1597-8C09-02BE-94B094A42A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691" y="3298235"/>
            <a:ext cx="5248519" cy="333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87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exte, roue, pneu, véhicule&#10;&#10;Le contenu généré par l’IA peut être incorrect.">
            <a:extLst>
              <a:ext uri="{FF2B5EF4-FFF2-40B4-BE49-F238E27FC236}">
                <a16:creationId xmlns:a16="http://schemas.microsoft.com/office/drawing/2014/main" id="{3A0FCF1B-F34E-123D-18AF-DCA432A3C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16" y="262933"/>
            <a:ext cx="6283855" cy="3634153"/>
          </a:xfrm>
        </p:spPr>
      </p:pic>
      <p:pic>
        <p:nvPicPr>
          <p:cNvPr id="3" name="Image 2" descr="Une image contenant texte, affiche&#10;&#10;Le contenu généré par l’IA peut être incorrect.">
            <a:extLst>
              <a:ext uri="{FF2B5EF4-FFF2-40B4-BE49-F238E27FC236}">
                <a16:creationId xmlns:a16="http://schemas.microsoft.com/office/drawing/2014/main" id="{CE0247D3-D46D-498D-D7F3-306A2635E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603" y="416107"/>
            <a:ext cx="2015520" cy="2891692"/>
          </a:xfrm>
          <a:prstGeom prst="rect">
            <a:avLst/>
          </a:prstGeom>
        </p:spPr>
      </p:pic>
      <p:pic>
        <p:nvPicPr>
          <p:cNvPr id="6" name="Image 5" descr="Une image contenant texte, Police, menu, étiquette&#10;&#10;Le contenu généré par l’IA peut être incorrect.">
            <a:extLst>
              <a:ext uri="{FF2B5EF4-FFF2-40B4-BE49-F238E27FC236}">
                <a16:creationId xmlns:a16="http://schemas.microsoft.com/office/drawing/2014/main" id="{0F0D90D0-97DC-5160-D6C1-90CF73C9F3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132" y="416107"/>
            <a:ext cx="2637612" cy="1632843"/>
          </a:xfrm>
          <a:prstGeom prst="rect">
            <a:avLst/>
          </a:prstGeom>
        </p:spPr>
      </p:pic>
      <p:pic>
        <p:nvPicPr>
          <p:cNvPr id="7" name="Image 6" descr="Une image contenant texte, bleu vert, conception, modèle&#10;&#10;Le contenu généré par l’IA peut être incorrect.">
            <a:extLst>
              <a:ext uri="{FF2B5EF4-FFF2-40B4-BE49-F238E27FC236}">
                <a16:creationId xmlns:a16="http://schemas.microsoft.com/office/drawing/2014/main" id="{6117ECC9-C889-BBE0-59B6-185DFA640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31" y="4334327"/>
            <a:ext cx="2637611" cy="1492738"/>
          </a:xfrm>
          <a:prstGeom prst="rect">
            <a:avLst/>
          </a:prstGeom>
        </p:spPr>
      </p:pic>
      <p:pic>
        <p:nvPicPr>
          <p:cNvPr id="9" name="Image 8" descr="Une image contenant texte, Police, logo, capture d’écran&#10;&#10;Le contenu généré par l’IA peut être incorrect.">
            <a:extLst>
              <a:ext uri="{FF2B5EF4-FFF2-40B4-BE49-F238E27FC236}">
                <a16:creationId xmlns:a16="http://schemas.microsoft.com/office/drawing/2014/main" id="{04A06C9D-A14A-3129-2EA2-5FCDC17823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31" y="2422769"/>
            <a:ext cx="2541838" cy="1533831"/>
          </a:xfrm>
          <a:prstGeom prst="rect">
            <a:avLst/>
          </a:prstGeom>
        </p:spPr>
      </p:pic>
      <p:pic>
        <p:nvPicPr>
          <p:cNvPr id="4" name="Image 3" descr="Une image contenant text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B8B22B90-2B37-2CCB-3192-AC749333B1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231" y="4334328"/>
            <a:ext cx="5336205" cy="188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741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165DEB-8361-8BFD-528D-5B5D8DCE4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7209" y="365125"/>
            <a:ext cx="8396590" cy="1325563"/>
          </a:xfrm>
        </p:spPr>
        <p:txBody>
          <a:bodyPr/>
          <a:lstStyle/>
          <a:p>
            <a:r>
              <a:rPr lang="fr-FR">
                <a:solidFill>
                  <a:srgbClr val="FF0000"/>
                </a:solidFill>
                <a:highlight>
                  <a:srgbClr val="FFFF00"/>
                </a:highlight>
              </a:rPr>
              <a:t>       CASQUETTE CLUB</a:t>
            </a:r>
          </a:p>
        </p:txBody>
      </p:sp>
      <p:pic>
        <p:nvPicPr>
          <p:cNvPr id="5" name="Espace réservé du contenu 4" descr="Une image contenant habits, casquette, Casquette de baseball, couvre-chef">
            <a:extLst>
              <a:ext uri="{FF2B5EF4-FFF2-40B4-BE49-F238E27FC236}">
                <a16:creationId xmlns:a16="http://schemas.microsoft.com/office/drawing/2014/main" id="{1FBF12E6-028B-5BE4-3822-7D42744224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1" y="1825625"/>
            <a:ext cx="3374570" cy="4351338"/>
          </a:xfrm>
        </p:spPr>
      </p:pic>
      <p:sp>
        <p:nvSpPr>
          <p:cNvPr id="10" name="Explosion : 14 points 9">
            <a:extLst>
              <a:ext uri="{FF2B5EF4-FFF2-40B4-BE49-F238E27FC236}">
                <a16:creationId xmlns:a16="http://schemas.microsoft.com/office/drawing/2014/main" id="{A9325E17-9036-6269-8E19-CB2B161944F4}"/>
              </a:ext>
            </a:extLst>
          </p:cNvPr>
          <p:cNvSpPr/>
          <p:nvPr/>
        </p:nvSpPr>
        <p:spPr>
          <a:xfrm>
            <a:off x="7884268" y="1901757"/>
            <a:ext cx="3469531" cy="2178996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15€</a:t>
            </a:r>
          </a:p>
        </p:txBody>
      </p:sp>
    </p:spTree>
    <p:extLst>
      <p:ext uri="{BB962C8B-B14F-4D97-AF65-F5344CB8AC3E}">
        <p14:creationId xmlns:p14="http://schemas.microsoft.com/office/powerpoint/2010/main" val="3872193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45775E-B34F-2FD9-CDE8-8BBAD8C3E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>
                <a:highlight>
                  <a:srgbClr val="FFFF00"/>
                </a:highlight>
              </a:rPr>
              <a:t>Parka hivernale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5F3B17FF-F542-11FD-B3D7-7F74ACE0EE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5562" y="1825625"/>
            <a:ext cx="4160875" cy="4351338"/>
          </a:xfrm>
          <a:prstGeom prst="rect">
            <a:avLst/>
          </a:prstGeom>
        </p:spPr>
      </p:pic>
      <p:sp>
        <p:nvSpPr>
          <p:cNvPr id="3" name="Explosion : 14 points 2">
            <a:extLst>
              <a:ext uri="{FF2B5EF4-FFF2-40B4-BE49-F238E27FC236}">
                <a16:creationId xmlns:a16="http://schemas.microsoft.com/office/drawing/2014/main" id="{B0C0A316-A19D-8EEF-B870-6CB7B5B6135A}"/>
              </a:ext>
            </a:extLst>
          </p:cNvPr>
          <p:cNvSpPr/>
          <p:nvPr/>
        </p:nvSpPr>
        <p:spPr>
          <a:xfrm>
            <a:off x="111868" y="2383276"/>
            <a:ext cx="2723745" cy="1726659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50€</a:t>
            </a:r>
          </a:p>
        </p:txBody>
      </p:sp>
    </p:spTree>
    <p:extLst>
      <p:ext uri="{BB962C8B-B14F-4D97-AF65-F5344CB8AC3E}">
        <p14:creationId xmlns:p14="http://schemas.microsoft.com/office/powerpoint/2010/main" val="2333708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CB4863-F757-0BC3-A1EB-659FB2CC7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>
                <a:highlight>
                  <a:srgbClr val="FFFF00"/>
                </a:highlight>
              </a:rPr>
              <a:t>Doudoune sans manches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6FB7596-C19E-3126-87A7-FBD432907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661" y="1735818"/>
            <a:ext cx="4092677" cy="4757057"/>
          </a:xfrm>
          <a:prstGeom prst="rect">
            <a:avLst/>
          </a:prstGeom>
        </p:spPr>
      </p:pic>
      <p:sp>
        <p:nvSpPr>
          <p:cNvPr id="3" name="Explosion : 14 points 2">
            <a:extLst>
              <a:ext uri="{FF2B5EF4-FFF2-40B4-BE49-F238E27FC236}">
                <a16:creationId xmlns:a16="http://schemas.microsoft.com/office/drawing/2014/main" id="{E2DCD213-F751-3CD6-854F-A4BC60681528}"/>
              </a:ext>
            </a:extLst>
          </p:cNvPr>
          <p:cNvSpPr/>
          <p:nvPr/>
        </p:nvSpPr>
        <p:spPr>
          <a:xfrm>
            <a:off x="345332" y="2324911"/>
            <a:ext cx="2543783" cy="1361872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45€</a:t>
            </a:r>
          </a:p>
        </p:txBody>
      </p:sp>
    </p:spTree>
    <p:extLst>
      <p:ext uri="{BB962C8B-B14F-4D97-AF65-F5344CB8AC3E}">
        <p14:creationId xmlns:p14="http://schemas.microsoft.com/office/powerpoint/2010/main" val="3383271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F48172-58AC-3DA5-E12A-C873BC5F9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>
                <a:solidFill>
                  <a:srgbClr val="FF0000"/>
                </a:solidFill>
                <a:highlight>
                  <a:srgbClr val="FFFF00"/>
                </a:highlight>
              </a:rPr>
              <a:t>Chiffonnette floquée</a:t>
            </a:r>
          </a:p>
        </p:txBody>
      </p:sp>
      <p:pic>
        <p:nvPicPr>
          <p:cNvPr id="5" name="Espace réservé du contenu 4" descr="Une image contenant Papier couché, Papier origami, Papier de bricolage, origami&#10;&#10;Le contenu généré par l’IA peut être incorrect.">
            <a:extLst>
              <a:ext uri="{FF2B5EF4-FFF2-40B4-BE49-F238E27FC236}">
                <a16:creationId xmlns:a16="http://schemas.microsoft.com/office/drawing/2014/main" id="{6C295470-62E3-1F1A-F511-FE9883E6DA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60" y="1826593"/>
            <a:ext cx="3972479" cy="4001058"/>
          </a:xfrm>
        </p:spPr>
      </p:pic>
      <p:pic>
        <p:nvPicPr>
          <p:cNvPr id="7" name="Image 6" descr="Une image contenant Danse, Graphique, graphisme, Police&#10;&#10;Le contenu généré par l’IA peut être incorrect.">
            <a:extLst>
              <a:ext uri="{FF2B5EF4-FFF2-40B4-BE49-F238E27FC236}">
                <a16:creationId xmlns:a16="http://schemas.microsoft.com/office/drawing/2014/main" id="{D619CEB1-38B9-F3BE-5CEB-1C840887F5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007" y="1826593"/>
            <a:ext cx="3972479" cy="3801321"/>
          </a:xfrm>
          <a:prstGeom prst="rect">
            <a:avLst/>
          </a:prstGeom>
        </p:spPr>
      </p:pic>
      <p:sp>
        <p:nvSpPr>
          <p:cNvPr id="3" name="Explosion : 14 points 2">
            <a:extLst>
              <a:ext uri="{FF2B5EF4-FFF2-40B4-BE49-F238E27FC236}">
                <a16:creationId xmlns:a16="http://schemas.microsoft.com/office/drawing/2014/main" id="{5A544F4F-CBFB-3F05-69B7-C1D8404027FC}"/>
              </a:ext>
            </a:extLst>
          </p:cNvPr>
          <p:cNvSpPr/>
          <p:nvPr/>
        </p:nvSpPr>
        <p:spPr>
          <a:xfrm>
            <a:off x="5034063" y="3188071"/>
            <a:ext cx="1337553" cy="1325563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5€</a:t>
            </a:r>
          </a:p>
        </p:txBody>
      </p:sp>
    </p:spTree>
    <p:extLst>
      <p:ext uri="{BB962C8B-B14F-4D97-AF65-F5344CB8AC3E}">
        <p14:creationId xmlns:p14="http://schemas.microsoft.com/office/powerpoint/2010/main" val="1884131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 2013 – 2022">
  <a:themeElements>
    <a:clrScheme name="Thème Office 2013 –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 2013 –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 2013 –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BOUTIQUE</Template>
  <TotalTime>12</TotalTime>
  <Words>137</Words>
  <Application>Microsoft Office PowerPoint</Application>
  <PresentationFormat>Grand écran</PresentationFormat>
  <Paragraphs>32</Paragraphs>
  <Slides>20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5" baseType="lpstr">
      <vt:lpstr>Aptos</vt:lpstr>
      <vt:lpstr>Arial</vt:lpstr>
      <vt:lpstr>Calibri</vt:lpstr>
      <vt:lpstr>Calibri Light</vt:lpstr>
      <vt:lpstr>Thème Office 2013 – 2022</vt:lpstr>
      <vt:lpstr>BOUTIQUE  LA BOULE CARBONNAISE</vt:lpstr>
      <vt:lpstr>     FETE SES 90 ANS AVEC L’OUVERTURE                            DE SA BOUTIQUE</vt:lpstr>
      <vt:lpstr>Présentation PowerPoint</vt:lpstr>
      <vt:lpstr>Présentation PowerPoint</vt:lpstr>
      <vt:lpstr>Présentation PowerPoint</vt:lpstr>
      <vt:lpstr>       CASQUETTE CLUB</vt:lpstr>
      <vt:lpstr>Parka hivernale</vt:lpstr>
      <vt:lpstr>Doudoune sans manches</vt:lpstr>
      <vt:lpstr>Chiffonnette floquée</vt:lpstr>
      <vt:lpstr>Souvenir 90 ans</vt:lpstr>
      <vt:lpstr>Cartons de 6 bouteilles millésime 90 ans</vt:lpstr>
      <vt:lpstr>Stylo Boule Carbonnaise</vt:lpstr>
      <vt:lpstr>Short boule carbonnaise</vt:lpstr>
      <vt:lpstr>Gourde thermo boules</vt:lpstr>
      <vt:lpstr>Parapluie pliant</vt:lpstr>
      <vt:lpstr>Présentation PowerPoint</vt:lpstr>
      <vt:lpstr>Présentation PowerPoint</vt:lpstr>
      <vt:lpstr>Présentation PowerPoint</vt:lpstr>
      <vt:lpstr> Les prix sont TTC avec flocages compris  dans la mesure des stocks disponibles. Si certains ne souhaitent aucunes publicités mais uniquement le logo du club(celui-ci étant obligatoire un devis sera édité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Bernard Segala</dc:creator>
  <cp:lastModifiedBy>Bernard Segala</cp:lastModifiedBy>
  <cp:revision>3</cp:revision>
  <dcterms:created xsi:type="dcterms:W3CDTF">2025-12-25T18:25:26Z</dcterms:created>
  <dcterms:modified xsi:type="dcterms:W3CDTF">2025-12-29T12:01:36Z</dcterms:modified>
</cp:coreProperties>
</file>